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21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1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7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08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76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6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70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979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62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57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7C9B2-4D0C-6D47-A66E-423577FF720C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870BB-453D-6B45-9D4F-96B5C80C8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05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761724"/>
              </p:ext>
            </p:extLst>
          </p:nvPr>
        </p:nvGraphicFramePr>
        <p:xfrm>
          <a:off x="109745" y="454717"/>
          <a:ext cx="8877480" cy="6249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51179"/>
                <a:gridCol w="2399813"/>
                <a:gridCol w="1775496"/>
                <a:gridCol w="1775496"/>
                <a:gridCol w="1775496"/>
              </a:tblGrid>
              <a:tr h="72259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aseline="0" dirty="0" smtClean="0"/>
                        <a:t>4</a:t>
                      </a:r>
                    </a:p>
                    <a:p>
                      <a:pPr algn="ctr"/>
                      <a:r>
                        <a:rPr lang="en-US" sz="900" baseline="0" dirty="0" smtClean="0"/>
                        <a:t>Outstanding</a:t>
                      </a:r>
                    </a:p>
                    <a:p>
                      <a:pPr algn="ctr"/>
                      <a:endParaRPr lang="en-US" sz="900" baseline="0" dirty="0" smtClean="0"/>
                    </a:p>
                    <a:p>
                      <a:pPr algn="ctr"/>
                      <a:endParaRPr lang="en-US" sz="9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3</a:t>
                      </a:r>
                    </a:p>
                    <a:p>
                      <a:pPr algn="ctr"/>
                      <a:r>
                        <a:rPr lang="en-US" sz="900" dirty="0" smtClean="0"/>
                        <a:t>Meets Grade</a:t>
                      </a:r>
                      <a:r>
                        <a:rPr lang="en-US" sz="900" baseline="0" dirty="0" smtClean="0"/>
                        <a:t> Level Expectations</a:t>
                      </a:r>
                      <a:endParaRPr lang="en-US" sz="9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</a:t>
                      </a:r>
                    </a:p>
                    <a:p>
                      <a:pPr algn="ctr"/>
                      <a:r>
                        <a:rPr lang="en-US" sz="900" dirty="0" smtClean="0"/>
                        <a:t>Shows</a:t>
                      </a:r>
                      <a:r>
                        <a:rPr lang="en-US" sz="900" baseline="0" dirty="0" smtClean="0"/>
                        <a:t> Some Understanding</a:t>
                      </a:r>
                      <a:endParaRPr lang="en-US" sz="9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</a:t>
                      </a:r>
                    </a:p>
                    <a:p>
                      <a:pPr algn="ctr"/>
                      <a:r>
                        <a:rPr lang="en-US" sz="900" dirty="0" smtClean="0"/>
                        <a:t>Needs Continuous</a:t>
                      </a:r>
                      <a:r>
                        <a:rPr lang="en-US" sz="900" baseline="0" dirty="0" smtClean="0"/>
                        <a:t> Modeling &amp; Guidance</a:t>
                      </a:r>
                      <a:endParaRPr lang="en-US" sz="900" dirty="0" smtClean="0"/>
                    </a:p>
                    <a:p>
                      <a:pPr algn="ctr"/>
                      <a:endParaRPr lang="en-US" sz="900" dirty="0"/>
                    </a:p>
                  </a:txBody>
                  <a:tcPr>
                    <a:noFill/>
                  </a:tcPr>
                </a:tc>
              </a:tr>
              <a:tr h="1617226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Paragraph Structure</a:t>
                      </a:r>
                    </a:p>
                    <a:p>
                      <a:endParaRPr lang="en-US" sz="1100" b="1" dirty="0" smtClean="0"/>
                    </a:p>
                    <a:p>
                      <a:endParaRPr lang="en-US" sz="1100" b="1" dirty="0" smtClean="0"/>
                    </a:p>
                    <a:p>
                      <a:endParaRPr lang="en-US" sz="1100" b="1" dirty="0" smtClean="0"/>
                    </a:p>
                    <a:p>
                      <a:endParaRPr lang="en-US" sz="1100" b="1" dirty="0" smtClean="0"/>
                    </a:p>
                    <a:p>
                      <a:endParaRPr lang="en-US" sz="1100" b="1" dirty="0" smtClean="0"/>
                    </a:p>
                    <a:p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a topic sentence.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3 details.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a conclusion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writing is on topic.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writing makes sense.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use strong vivid language/interesting words. 	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a topic sentence.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2 details.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a conclusion.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writing is on topic.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writing makes sense.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a topic sentence or a conclusion.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have at least 2 details.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Some of my writing is on topic.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do not have a topic sentence and a conclusion. I am missing some details.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</a:tr>
              <a:tr h="124168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Sentence </a:t>
                      </a:r>
                    </a:p>
                    <a:p>
                      <a:r>
                        <a:rPr lang="en-US" sz="1100" b="1" dirty="0" smtClean="0"/>
                        <a:t>Structure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sentences have a subject and predicate.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subjects and verbs agree.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use a variety of types of sentences.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use some varied kinds of sentence structures.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write sentences that demonstrate minimal variety.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use simple sentence structures.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</a:tr>
              <a:tr h="693287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Punctuation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sentences are punctuated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Most of my sentences are punctuated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Some of my sentences are punctuated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do not use punctuation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</a:tr>
              <a:tr h="1115173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Capitalization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of my sentences begin with a capital letter.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proper nouns begin with a capital letter. 	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Most of my sentences begin with a capital letter. </a:t>
                      </a:r>
                    </a:p>
                    <a:p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Most proper nouns begin with a capital letter. 	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Some of my sentences begin with a capital letter. Some proper nouns begin with a capital letter. 	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My sentences do not begin with a capital letter. My proper nouns do not begin with a capital letter. 	</a:t>
                      </a:r>
                    </a:p>
                  </a:txBody>
                  <a:tcPr>
                    <a:noFill/>
                  </a:tcPr>
                </a:tc>
              </a:tr>
              <a:tr h="859625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Spelling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second grade words are spelled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Most second grade words are spelled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Some second grade words are spelled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do not spell second grade words correctly. 	</a:t>
                      </a:r>
                    </a:p>
                    <a:p>
                      <a:endParaRPr lang="en-US" sz="1200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9745" y="869687"/>
            <a:ext cx="114759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Content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09745" y="3725677"/>
            <a:ext cx="114759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Conventions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357926" y="0"/>
            <a:ext cx="6450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Chalkduster"/>
                <a:cs typeface="Chalkduster"/>
              </a:rPr>
              <a:t>Second Grade Writing Rubric (Paragraph)</a:t>
            </a:r>
            <a:endParaRPr lang="en-US" b="1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523297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336</Words>
  <Application>Microsoft Macintosh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Blountville Elementary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Charity Dowell</dc:creator>
  <cp:lastModifiedBy>Charity Dowell</cp:lastModifiedBy>
  <cp:revision>4</cp:revision>
  <dcterms:created xsi:type="dcterms:W3CDTF">2013-11-21T17:21:49Z</dcterms:created>
  <dcterms:modified xsi:type="dcterms:W3CDTF">2013-11-21T18:29:08Z</dcterms:modified>
</cp:coreProperties>
</file>